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3" r:id="rId4"/>
    <p:sldId id="262" r:id="rId5"/>
    <p:sldId id="259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5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216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2D6ED6-2B82-C8F0-EEE2-293C616A5A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D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E37F614-CC8A-1779-2B81-7656BC724B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CD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A23E6C9-7742-C5CF-6B1E-BDFAD8C71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569BF-E0A5-4A21-9399-D7FE55B3046C}" type="datetimeFigureOut">
              <a:rPr lang="fr-CD" smtClean="0"/>
              <a:t>14/01/2026</a:t>
            </a:fld>
            <a:endParaRPr lang="fr-CD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228F716-E6CE-EA1A-3A58-F6530DBA4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D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B14376F-76A5-A655-0201-98D0E341D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FB308-24DA-4B68-8B50-35A3311AD75D}" type="slidenum">
              <a:rPr lang="fr-CD" smtClean="0"/>
              <a:t>‹N°›</a:t>
            </a:fld>
            <a:endParaRPr lang="fr-CD"/>
          </a:p>
        </p:txBody>
      </p:sp>
    </p:spTree>
    <p:extLst>
      <p:ext uri="{BB962C8B-B14F-4D97-AF65-F5344CB8AC3E}">
        <p14:creationId xmlns:p14="http://schemas.microsoft.com/office/powerpoint/2010/main" val="2215965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62C7BF-2F17-7D61-D4F0-34707C7C5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D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BC400FD-4DAB-8529-FBFF-4E96567B89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D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23228E0-4925-2DE1-1CD8-3395F3CAB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569BF-E0A5-4A21-9399-D7FE55B3046C}" type="datetimeFigureOut">
              <a:rPr lang="fr-CD" smtClean="0"/>
              <a:t>14/01/2026</a:t>
            </a:fld>
            <a:endParaRPr lang="fr-CD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4324E2B-294A-476C-B468-16DA27D25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D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3B92CF9-F080-61DF-4DD0-C932B132B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FB308-24DA-4B68-8B50-35A3311AD75D}" type="slidenum">
              <a:rPr lang="fr-CD" smtClean="0"/>
              <a:t>‹N°›</a:t>
            </a:fld>
            <a:endParaRPr lang="fr-CD"/>
          </a:p>
        </p:txBody>
      </p:sp>
    </p:spTree>
    <p:extLst>
      <p:ext uri="{BB962C8B-B14F-4D97-AF65-F5344CB8AC3E}">
        <p14:creationId xmlns:p14="http://schemas.microsoft.com/office/powerpoint/2010/main" val="3646781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94598495-DF07-0497-AD20-EC15F2997E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D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07871CA-01B1-835B-7EB0-814ADFB43E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D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085482A-8CB0-2836-839C-8F1616066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569BF-E0A5-4A21-9399-D7FE55B3046C}" type="datetimeFigureOut">
              <a:rPr lang="fr-CD" smtClean="0"/>
              <a:t>14/01/2026</a:t>
            </a:fld>
            <a:endParaRPr lang="fr-CD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96CF608-2DCB-4AFE-1CD3-E4C7EF4E5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D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B7B086F-F887-C743-C404-9D2397096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FB308-24DA-4B68-8B50-35A3311AD75D}" type="slidenum">
              <a:rPr lang="fr-CD" smtClean="0"/>
              <a:t>‹N°›</a:t>
            </a:fld>
            <a:endParaRPr lang="fr-CD"/>
          </a:p>
        </p:txBody>
      </p:sp>
    </p:spTree>
    <p:extLst>
      <p:ext uri="{BB962C8B-B14F-4D97-AF65-F5344CB8AC3E}">
        <p14:creationId xmlns:p14="http://schemas.microsoft.com/office/powerpoint/2010/main" val="4233254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5824A5-C93B-6FF4-AA96-5455FC541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D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06A64A5-4381-F26E-CE8C-DFCE05E489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D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DAC4309-768A-2F07-BF72-D01C750CEA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569BF-E0A5-4A21-9399-D7FE55B3046C}" type="datetimeFigureOut">
              <a:rPr lang="fr-CD" smtClean="0"/>
              <a:t>14/01/2026</a:t>
            </a:fld>
            <a:endParaRPr lang="fr-CD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9A1F5F9-8FCF-706E-6267-DC106CB12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D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7BF71D4-ECFF-058E-4BAA-9740C9E38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FB308-24DA-4B68-8B50-35A3311AD75D}" type="slidenum">
              <a:rPr lang="fr-CD" smtClean="0"/>
              <a:t>‹N°›</a:t>
            </a:fld>
            <a:endParaRPr lang="fr-CD"/>
          </a:p>
        </p:txBody>
      </p:sp>
    </p:spTree>
    <p:extLst>
      <p:ext uri="{BB962C8B-B14F-4D97-AF65-F5344CB8AC3E}">
        <p14:creationId xmlns:p14="http://schemas.microsoft.com/office/powerpoint/2010/main" val="712190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932F637-A157-E21C-16D2-CDE3E022A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D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0F561F2-0022-C4BA-C1CE-23B01100A6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DD5368E-B431-9B08-8F1C-742417E344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569BF-E0A5-4A21-9399-D7FE55B3046C}" type="datetimeFigureOut">
              <a:rPr lang="fr-CD" smtClean="0"/>
              <a:t>14/01/2026</a:t>
            </a:fld>
            <a:endParaRPr lang="fr-CD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7B61784-5F7D-0693-5ADC-2E667B52B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D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5C149B1-B75B-A56B-7CBC-002360520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FB308-24DA-4B68-8B50-35A3311AD75D}" type="slidenum">
              <a:rPr lang="fr-CD" smtClean="0"/>
              <a:t>‹N°›</a:t>
            </a:fld>
            <a:endParaRPr lang="fr-CD"/>
          </a:p>
        </p:txBody>
      </p:sp>
    </p:spTree>
    <p:extLst>
      <p:ext uri="{BB962C8B-B14F-4D97-AF65-F5344CB8AC3E}">
        <p14:creationId xmlns:p14="http://schemas.microsoft.com/office/powerpoint/2010/main" val="2619116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4BF0D83-0CC6-F307-7324-88B12F1D95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D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FC68896-DF17-3613-E35E-D96B8EEAC6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D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3F8FFDA-2962-B275-E422-D0295561B1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D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E526A7C-EA1B-7D27-CCBE-7588CEC66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569BF-E0A5-4A21-9399-D7FE55B3046C}" type="datetimeFigureOut">
              <a:rPr lang="fr-CD" smtClean="0"/>
              <a:t>14/01/2026</a:t>
            </a:fld>
            <a:endParaRPr lang="fr-CD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F9A236C-7ACC-19CD-0FF0-2C76367FC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D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C8FEC37-645B-A10A-4798-97600F6B9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FB308-24DA-4B68-8B50-35A3311AD75D}" type="slidenum">
              <a:rPr lang="fr-CD" smtClean="0"/>
              <a:t>‹N°›</a:t>
            </a:fld>
            <a:endParaRPr lang="fr-CD"/>
          </a:p>
        </p:txBody>
      </p:sp>
    </p:spTree>
    <p:extLst>
      <p:ext uri="{BB962C8B-B14F-4D97-AF65-F5344CB8AC3E}">
        <p14:creationId xmlns:p14="http://schemas.microsoft.com/office/powerpoint/2010/main" val="741754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A124CF9-7BD4-EE0C-B678-9697EC7FB1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D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36C9610-4CED-D753-EBD6-E098B43A02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E3C12C9-1C82-49C5-9F4F-61652E2DC1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D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9429039-525A-A5EB-0910-AD649F9ED9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CD14544-A6ED-0AFB-D4B1-E8619BD843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D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9BC4F27A-B1D0-1269-C7E3-DDA69769F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569BF-E0A5-4A21-9399-D7FE55B3046C}" type="datetimeFigureOut">
              <a:rPr lang="fr-CD" smtClean="0"/>
              <a:t>14/01/2026</a:t>
            </a:fld>
            <a:endParaRPr lang="fr-CD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C1CB3DA9-D494-493A-ABB5-560A54C77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D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AC086AA-2BE3-3444-79B5-684FF094C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FB308-24DA-4B68-8B50-35A3311AD75D}" type="slidenum">
              <a:rPr lang="fr-CD" smtClean="0"/>
              <a:t>‹N°›</a:t>
            </a:fld>
            <a:endParaRPr lang="fr-CD"/>
          </a:p>
        </p:txBody>
      </p:sp>
    </p:spTree>
    <p:extLst>
      <p:ext uri="{BB962C8B-B14F-4D97-AF65-F5344CB8AC3E}">
        <p14:creationId xmlns:p14="http://schemas.microsoft.com/office/powerpoint/2010/main" val="3815772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A8B63EA-3CF6-22CE-9E3A-324D22783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D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B33493B-9594-6809-D4CA-E95896A93C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569BF-E0A5-4A21-9399-D7FE55B3046C}" type="datetimeFigureOut">
              <a:rPr lang="fr-CD" smtClean="0"/>
              <a:t>14/01/2026</a:t>
            </a:fld>
            <a:endParaRPr lang="fr-CD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F77700C-69FF-46C5-CCF9-E47E8D1AA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D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12C15F5-BB7A-1819-5638-C9BC4070E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FB308-24DA-4B68-8B50-35A3311AD75D}" type="slidenum">
              <a:rPr lang="fr-CD" smtClean="0"/>
              <a:t>‹N°›</a:t>
            </a:fld>
            <a:endParaRPr lang="fr-CD"/>
          </a:p>
        </p:txBody>
      </p:sp>
    </p:spTree>
    <p:extLst>
      <p:ext uri="{BB962C8B-B14F-4D97-AF65-F5344CB8AC3E}">
        <p14:creationId xmlns:p14="http://schemas.microsoft.com/office/powerpoint/2010/main" val="1694036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1B00033-20A3-AACF-4C1F-63A19979B7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569BF-E0A5-4A21-9399-D7FE55B3046C}" type="datetimeFigureOut">
              <a:rPr lang="fr-CD" smtClean="0"/>
              <a:t>14/01/2026</a:t>
            </a:fld>
            <a:endParaRPr lang="fr-CD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2F20D3D-1799-8AF1-3043-7F831A83E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D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E07A8F4-FFE6-067F-3C7B-0F4FFE3F5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FB308-24DA-4B68-8B50-35A3311AD75D}" type="slidenum">
              <a:rPr lang="fr-CD" smtClean="0"/>
              <a:t>‹N°›</a:t>
            </a:fld>
            <a:endParaRPr lang="fr-CD"/>
          </a:p>
        </p:txBody>
      </p:sp>
    </p:spTree>
    <p:extLst>
      <p:ext uri="{BB962C8B-B14F-4D97-AF65-F5344CB8AC3E}">
        <p14:creationId xmlns:p14="http://schemas.microsoft.com/office/powerpoint/2010/main" val="2788285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9F7D15-19E4-6FE7-00A1-6795318CBF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D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9F271A0-B7D9-5BE6-E1E4-D5AD7A56E6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D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126DFEE-CD02-89B9-A828-F14907EA32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F37E4F2-7668-DC50-717A-DC3A90D735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569BF-E0A5-4A21-9399-D7FE55B3046C}" type="datetimeFigureOut">
              <a:rPr lang="fr-CD" smtClean="0"/>
              <a:t>14/01/2026</a:t>
            </a:fld>
            <a:endParaRPr lang="fr-CD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6E9271A-D7D6-F4D2-D162-13E5F5562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D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4588300-011F-34FF-2BDE-5300E0377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FB308-24DA-4B68-8B50-35A3311AD75D}" type="slidenum">
              <a:rPr lang="fr-CD" smtClean="0"/>
              <a:t>‹N°›</a:t>
            </a:fld>
            <a:endParaRPr lang="fr-CD"/>
          </a:p>
        </p:txBody>
      </p:sp>
    </p:spTree>
    <p:extLst>
      <p:ext uri="{BB962C8B-B14F-4D97-AF65-F5344CB8AC3E}">
        <p14:creationId xmlns:p14="http://schemas.microsoft.com/office/powerpoint/2010/main" val="3583258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7EF240-C564-580B-5F0A-C47C229833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D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82C49A1-67B5-9E46-3F2F-36946553BC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D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99128E6-7546-3FDE-1B45-206BBCAF9E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E45B69D-445E-7B70-9B33-5611D6C513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569BF-E0A5-4A21-9399-D7FE55B3046C}" type="datetimeFigureOut">
              <a:rPr lang="fr-CD" smtClean="0"/>
              <a:t>14/01/2026</a:t>
            </a:fld>
            <a:endParaRPr lang="fr-CD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1481908-28C0-00CF-63B5-3760299C8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D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270AF5E-E1F6-56BD-7726-C32E9D142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FB308-24DA-4B68-8B50-35A3311AD75D}" type="slidenum">
              <a:rPr lang="fr-CD" smtClean="0"/>
              <a:t>‹N°›</a:t>
            </a:fld>
            <a:endParaRPr lang="fr-CD"/>
          </a:p>
        </p:txBody>
      </p:sp>
    </p:spTree>
    <p:extLst>
      <p:ext uri="{BB962C8B-B14F-4D97-AF65-F5344CB8AC3E}">
        <p14:creationId xmlns:p14="http://schemas.microsoft.com/office/powerpoint/2010/main" val="1325106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45279F1-D49E-69F6-370D-42A84E6EF3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D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5480E3E-0288-6647-1B49-C79A75CEF9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D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625393F-12BB-E5C6-AAA0-AE0350EC7E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A569BF-E0A5-4A21-9399-D7FE55B3046C}" type="datetimeFigureOut">
              <a:rPr lang="fr-CD" smtClean="0"/>
              <a:t>14/01/2026</a:t>
            </a:fld>
            <a:endParaRPr lang="fr-CD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BDF1B38-9A42-15D1-2827-54281FFF1A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D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FACE88F-5A44-B08D-9569-D51F44736C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FB308-24DA-4B68-8B50-35A3311AD75D}" type="slidenum">
              <a:rPr lang="fr-CD" smtClean="0"/>
              <a:t>‹N°›</a:t>
            </a:fld>
            <a:endParaRPr lang="fr-CD"/>
          </a:p>
        </p:txBody>
      </p:sp>
    </p:spTree>
    <p:extLst>
      <p:ext uri="{BB962C8B-B14F-4D97-AF65-F5344CB8AC3E}">
        <p14:creationId xmlns:p14="http://schemas.microsoft.com/office/powerpoint/2010/main" val="2755573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5753092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D2FF4D73-20F1-F484-24BC-BAF00F5A857F}"/>
              </a:ext>
            </a:extLst>
          </p:cNvPr>
          <p:cNvSpPr/>
          <p:nvPr/>
        </p:nvSpPr>
        <p:spPr>
          <a:xfrm>
            <a:off x="1518443" y="2271713"/>
            <a:ext cx="9155113" cy="264318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ln w="0"/>
                <a:solidFill>
                  <a:srgbClr val="0089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DOCTOR’S NAME</a:t>
            </a:r>
          </a:p>
          <a:p>
            <a:pPr algn="ctr"/>
            <a:r>
              <a:rPr lang="fr-FR" sz="4400" b="1" dirty="0">
                <a:ln w="0"/>
                <a:solidFill>
                  <a:srgbClr val="0089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TITLE OF THE PRESENTATION</a:t>
            </a:r>
          </a:p>
        </p:txBody>
      </p:sp>
    </p:spTree>
    <p:extLst>
      <p:ext uri="{BB962C8B-B14F-4D97-AF65-F5344CB8AC3E}">
        <p14:creationId xmlns:p14="http://schemas.microsoft.com/office/powerpoint/2010/main" val="1162837057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0EBBEC-BDE2-30DE-2116-B1D339191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6BFD171-A99D-C642-BF8B-52DA73527D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246889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BC97A1-A801-FA2C-617B-EBD054D0A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34110CD-F1C9-40FF-B728-7763F84111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2641964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1201149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6</Words>
  <Application>Microsoft Macintosh PowerPoint</Application>
  <PresentationFormat>Grand écran</PresentationFormat>
  <Paragraphs>2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Angelo Kabambi</dc:creator>
  <cp:lastModifiedBy>Angelo Kabambi</cp:lastModifiedBy>
  <cp:revision>17</cp:revision>
  <dcterms:created xsi:type="dcterms:W3CDTF">2023-02-17T22:03:42Z</dcterms:created>
  <dcterms:modified xsi:type="dcterms:W3CDTF">2026-01-14T10:18:18Z</dcterms:modified>
</cp:coreProperties>
</file>