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D6ED6-2B82-C8F0-EEE2-293C616A5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37F614-CC8A-1779-2B81-7656BC724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23E6C9-7742-C5CF-6B1E-BDFAD8C7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28F716-E6CE-EA1A-3A58-F6530DBA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14376F-76A5-A655-0201-98D0E341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221596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2C7BF-2F17-7D61-D4F0-34707C7C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C400FD-4DAB-8529-FBFF-4E96567B8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3228E0-4925-2DE1-1CD8-3395F3CA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324E2B-294A-476C-B468-16DA27D2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B92CF9-F080-61DF-4DD0-C932B132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364678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598495-DF07-0497-AD20-EC15F2997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7871CA-01B1-835B-7EB0-814ADFB43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85482A-8CB0-2836-839C-8F161606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6CF608-2DCB-4AFE-1CD3-E4C7EF4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7B086F-F887-C743-C404-9D239709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423325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824A5-C93B-6FF4-AA96-5455FC54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6A64A5-4381-F26E-CE8C-DFCE05E48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AC4309-768A-2F07-BF72-D01C750C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1F5F9-8FCF-706E-6267-DC106CB1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BF71D4-ECFF-058E-4BAA-9740C9E3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71219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2F637-A157-E21C-16D2-CDE3E022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F561F2-0022-C4BA-C1CE-23B01100A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D5368E-B431-9B08-8F1C-742417E3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B61784-5F7D-0693-5ADC-2E667B52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C149B1-B75B-A56B-7CBC-00236052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261911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F0D83-0CC6-F307-7324-88B12F1D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C68896-DF17-3613-E35E-D96B8EEAC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F8FFDA-2962-B275-E422-D0295561B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526A7C-EA1B-7D27-CCBE-7588CEC6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9A236C-7ACC-19CD-0FF0-2C76367F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8FEC37-645B-A10A-4798-97600F6B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74175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24CF9-7BD4-EE0C-B678-9697EC7F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6C9610-4CED-D753-EBD6-E098B43A0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3C12C9-1C82-49C5-9F4F-61652E2DC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429039-525A-A5EB-0910-AD649F9ED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D14544-A6ED-0AFB-D4B1-E8619BD84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C4F27A-B1D0-1269-C7E3-DDA69769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CB3DA9-D494-493A-ABB5-560A54C7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C086AA-2BE3-3444-79B5-684FF094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38157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B63EA-3CF6-22CE-9E3A-324D2278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33493B-9594-6809-D4CA-E95896A9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77700C-69FF-46C5-CCF9-E47E8D1A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2C15F5-BB7A-1819-5638-C9BC4070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169403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B00033-20A3-AACF-4C1F-63A19979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F20D3D-1799-8AF1-3043-7F831A83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07A8F4-FFE6-067F-3C7B-0F4FFE3F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278828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F7D15-19E4-6FE7-00A1-6795318C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271A0-B7D9-5BE6-E1E4-D5AD7A56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26DFEE-CD02-89B9-A828-F14907EA3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37E4F2-7668-DC50-717A-DC3A90D7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E9271A-D7D6-F4D2-D162-13E5F556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588300-011F-34FF-2BDE-5300E037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358325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EF240-C564-580B-5F0A-C47C2298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2C49A1-67B5-9E46-3F2F-36946553B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D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9128E6-7546-3FDE-1B45-206BBCAF9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45B69D-445E-7B70-9B33-5611D6C5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481908-28C0-00CF-63B5-3760299C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70AF5E-E1F6-56BD-7726-C32E9D14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132510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5279F1-D49E-69F6-370D-42A84E6E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480E3E-0288-6647-1B49-C79A75CEF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25393F-12BB-E5C6-AAA0-AE0350EC7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69BF-E0A5-4A21-9399-D7FE55B3046C}" type="datetimeFigureOut">
              <a:rPr lang="fr-CD" smtClean="0"/>
              <a:t>28/11/2024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DF1B38-9A42-15D1-2827-54281FFF1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ACE88F-5A44-B08D-9569-D51F44736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B308-24DA-4B68-8B50-35A3311AD75D}" type="slidenum">
              <a:rPr lang="fr-CD" smtClean="0"/>
              <a:t>‹N°›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275557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530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2FF4D73-20F1-F484-24BC-BAF00F5A857F}"/>
              </a:ext>
            </a:extLst>
          </p:cNvPr>
          <p:cNvSpPr/>
          <p:nvPr/>
        </p:nvSpPr>
        <p:spPr>
          <a:xfrm>
            <a:off x="1518443" y="2271713"/>
            <a:ext cx="9155113" cy="26431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ln w="0"/>
                <a:solidFill>
                  <a:srgbClr val="0089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DOCTOR’S NAME</a:t>
            </a:r>
          </a:p>
          <a:p>
            <a:pPr algn="ctr"/>
            <a:r>
              <a:rPr lang="fr-FR" sz="4400" b="1" dirty="0">
                <a:ln w="0"/>
                <a:solidFill>
                  <a:srgbClr val="0089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6283705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EBBEC-BDE2-30DE-2116-B1D33919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BFD171-A99D-C642-BF8B-52DA73527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24688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C97A1-A801-FA2C-617B-EBD054D0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110CD-F1C9-40FF-B728-7763F8411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6419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2011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Macintosh PowerPoint</Application>
  <PresentationFormat>Grand écran</PresentationFormat>
  <Paragraphs>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Angelo Kabambi</dc:creator>
  <cp:lastModifiedBy>Angelo Kabambi</cp:lastModifiedBy>
  <cp:revision>14</cp:revision>
  <dcterms:created xsi:type="dcterms:W3CDTF">2023-02-17T22:03:42Z</dcterms:created>
  <dcterms:modified xsi:type="dcterms:W3CDTF">2024-11-28T07:05:29Z</dcterms:modified>
</cp:coreProperties>
</file>